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63463"/>
  </p:normalViewPr>
  <p:slideViewPr>
    <p:cSldViewPr snapToGrid="0">
      <p:cViewPr>
        <p:scale>
          <a:sx n="190" d="100"/>
          <a:sy n="190" d="100"/>
        </p:scale>
        <p:origin x="12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</a:t>
            </a:r>
            <a:r>
              <a:rPr lang="en-US"/>
              <a:t>be the </a:t>
            </a:r>
            <a:r>
              <a:rPr lang="en-US" dirty="0"/>
              <a:t>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1301</TotalTime>
  <Words>3205</Words>
  <Application>Microsoft Macintosh PowerPoint</Application>
  <PresentationFormat>Widescreen</PresentationFormat>
  <Paragraphs>364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499</cp:revision>
  <dcterms:created xsi:type="dcterms:W3CDTF">2023-01-02T21:49:25Z</dcterms:created>
  <dcterms:modified xsi:type="dcterms:W3CDTF">2023-06-07T23:51:31Z</dcterms:modified>
</cp:coreProperties>
</file>